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76DA-7E38-472B-8232-2B8AF66EDBB0}" type="datetimeFigureOut">
              <a:rPr lang="pl-PL" smtClean="0"/>
              <a:pPr/>
              <a:t>2013-06-17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5ACB-F84F-4C86-B011-8A6C5CBD3E7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76DA-7E38-472B-8232-2B8AF66EDBB0}" type="datetimeFigureOut">
              <a:rPr lang="pl-PL" smtClean="0"/>
              <a:pPr/>
              <a:t>2013-06-17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5ACB-F84F-4C86-B011-8A6C5CBD3E7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76DA-7E38-472B-8232-2B8AF66EDBB0}" type="datetimeFigureOut">
              <a:rPr lang="pl-PL" smtClean="0"/>
              <a:pPr/>
              <a:t>2013-06-17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5ACB-F84F-4C86-B011-8A6C5CBD3E7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76DA-7E38-472B-8232-2B8AF66EDBB0}" type="datetimeFigureOut">
              <a:rPr lang="pl-PL" smtClean="0"/>
              <a:pPr/>
              <a:t>2013-06-17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5ACB-F84F-4C86-B011-8A6C5CBD3E7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76DA-7E38-472B-8232-2B8AF66EDBB0}" type="datetimeFigureOut">
              <a:rPr lang="pl-PL" smtClean="0"/>
              <a:pPr/>
              <a:t>2013-06-17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5ACB-F84F-4C86-B011-8A6C5CBD3E7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76DA-7E38-472B-8232-2B8AF66EDBB0}" type="datetimeFigureOut">
              <a:rPr lang="pl-PL" smtClean="0"/>
              <a:pPr/>
              <a:t>2013-06-17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5ACB-F84F-4C86-B011-8A6C5CBD3E7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76DA-7E38-472B-8232-2B8AF66EDBB0}" type="datetimeFigureOut">
              <a:rPr lang="pl-PL" smtClean="0"/>
              <a:pPr/>
              <a:t>2013-06-17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5ACB-F84F-4C86-B011-8A6C5CBD3E7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76DA-7E38-472B-8232-2B8AF66EDBB0}" type="datetimeFigureOut">
              <a:rPr lang="pl-PL" smtClean="0"/>
              <a:pPr/>
              <a:t>2013-06-17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5ACB-F84F-4C86-B011-8A6C5CBD3E7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76DA-7E38-472B-8232-2B8AF66EDBB0}" type="datetimeFigureOut">
              <a:rPr lang="pl-PL" smtClean="0"/>
              <a:pPr/>
              <a:t>2013-06-17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5ACB-F84F-4C86-B011-8A6C5CBD3E7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76DA-7E38-472B-8232-2B8AF66EDBB0}" type="datetimeFigureOut">
              <a:rPr lang="pl-PL" smtClean="0"/>
              <a:pPr/>
              <a:t>2013-06-17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5ACB-F84F-4C86-B011-8A6C5CBD3E7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E76DA-7E38-472B-8232-2B8AF66EDBB0}" type="datetimeFigureOut">
              <a:rPr lang="pl-PL" smtClean="0"/>
              <a:pPr/>
              <a:t>2013-06-17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5ACB-F84F-4C86-B011-8A6C5CBD3E7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E76DA-7E38-472B-8232-2B8AF66EDBB0}" type="datetimeFigureOut">
              <a:rPr lang="pl-PL" smtClean="0"/>
              <a:pPr/>
              <a:t>2013-06-17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15ACB-F84F-4C86-B011-8A6C5CBD3E73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z-Cyrl-AZ" sz="6000" dirty="0" smtClean="0">
                <a:solidFill>
                  <a:schemeClr val="accent6">
                    <a:lumMod val="75000"/>
                  </a:schemeClr>
                </a:solidFill>
              </a:rPr>
              <a:t>Династия Романовых</a:t>
            </a:r>
            <a:endParaRPr lang="pl-PL" sz="60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Symbol zastępczy zawartości 4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1785926"/>
            <a:ext cx="5715040" cy="4214842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5000"/>
    </mc:Choice>
    <mc:Fallback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z-Cyrl-AZ" sz="2400" dirty="0" smtClean="0">
                <a:solidFill>
                  <a:schemeClr val="accent4"/>
                </a:solidFill>
              </a:rPr>
              <a:t>Анна Иоанновна</a:t>
            </a:r>
            <a:endParaRPr lang="pl-PL" sz="2400" dirty="0">
              <a:solidFill>
                <a:schemeClr val="accent4"/>
              </a:solidFill>
            </a:endParaRPr>
          </a:p>
        </p:txBody>
      </p:sp>
      <p:pic>
        <p:nvPicPr>
          <p:cNvPr id="5" name="Symbol zastępczy zawartości 4" descr="280px-Louis_Caravaque,_Portrait_of_Empress_Anna_Ioannovna_(1730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52925" y="913606"/>
            <a:ext cx="3556000" cy="4572000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А́нна Иоа́нновна (А́нна Ива́новна; 28 января 1693 — 17 (28) октября 1740) — российская императрица из династии Романовых.</a:t>
            </a:r>
          </a:p>
          <a:p>
            <a:r>
              <a:rPr lang="ru-RU" dirty="0" smtClean="0"/>
              <a:t>Вторая дочь царя Ивана V (брата и соправителя царя Петра I) от царицы Прасковьи Фёдоровны (Салтыковой). Была выдана замуж в 1710 году за герцога Курляндского Фридриха Вильгельма; овдовев через 4 месяца после свадьбы, осталась в Курляндии. После смерти Петра II была приглашена в 1730 году на российский престол Верховным тайным советом, как монарх с ограниченными полномочиями в пользу аристократов — «верховников», но, при поддержке дворян, забрала всю власть, распустив Верховный тайный совет. Время её правления позднее получило название «бироновщина/биронщина» по имени её фаворита Эрнста Бирона.</a:t>
            </a:r>
          </a:p>
          <a:p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accent4"/>
                </a:solidFill>
              </a:rPr>
              <a:t>Иван VI (Иоанн III) Антонович</a:t>
            </a:r>
            <a:endParaRPr lang="pl-PL" sz="2400" dirty="0">
              <a:solidFill>
                <a:schemeClr val="accent4"/>
              </a:solidFill>
            </a:endParaRPr>
          </a:p>
        </p:txBody>
      </p:sp>
      <p:pic>
        <p:nvPicPr>
          <p:cNvPr id="5" name="Symbol zastępczy zawartości 4" descr="280px-Ivan_VI_of_Russia_with_Y.Mengde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52925" y="729456"/>
            <a:ext cx="3556000" cy="4940300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Ива́н VI (Иоа́нн Анто́нович) (12 августа 1740, Санкт-Петербург —5  июля 1764, Шлиссельбург) — российский император из Брауншвейгской ветви династии Романовых с октября 1740 по ноябрь 1741, правнук Ивана V.</a:t>
            </a:r>
          </a:p>
          <a:p>
            <a:r>
              <a:rPr lang="ru-RU" dirty="0" smtClean="0"/>
              <a:t>Формально царствовал первый год своей жизни при регентстве сперва Бирона, а затем собственной матери Анны Леопольдовны. Император-младенец был свергнут Елизаветой Петровной, провёл почти всю жизнь в заключении в тюрьмах, в одиночных камерах и уже в царствование Екатерины II был убит охраной в 23-летнем возрасте при попытке его освободить.</a:t>
            </a:r>
          </a:p>
          <a:p>
            <a:r>
              <a:rPr lang="ru-RU" dirty="0" smtClean="0"/>
              <a:t>В официальных прижизненных источниках упоминается как Иоанн III, то есть счёт ведется от первого русского царя Иоанна Грозного; в поздней историографии установилась традиция именовать его Иваном (Иоанном) VI, считая от Ивана I Калиты.</a:t>
            </a:r>
          </a:p>
          <a:p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z-Cyrl-AZ" sz="2400" dirty="0" smtClean="0">
                <a:solidFill>
                  <a:schemeClr val="accent4"/>
                </a:solidFill>
              </a:rPr>
              <a:t>Пётр </a:t>
            </a:r>
            <a:r>
              <a:rPr lang="pl-PL" sz="2400" dirty="0" smtClean="0">
                <a:solidFill>
                  <a:schemeClr val="accent4"/>
                </a:solidFill>
              </a:rPr>
              <a:t>II </a:t>
            </a:r>
            <a:r>
              <a:rPr lang="az-Cyrl-AZ" sz="2400" dirty="0" smtClean="0">
                <a:solidFill>
                  <a:schemeClr val="accent4"/>
                </a:solidFill>
              </a:rPr>
              <a:t>Алексеевич</a:t>
            </a:r>
            <a:endParaRPr lang="pl-PL" sz="2400" dirty="0">
              <a:solidFill>
                <a:schemeClr val="accent4"/>
              </a:solidFill>
            </a:endParaRPr>
          </a:p>
        </p:txBody>
      </p:sp>
      <p:pic>
        <p:nvPicPr>
          <p:cNvPr id="5" name="Symbol zastępczy zawartości 4" descr="Peter_II_by_unknow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62745" y="273050"/>
            <a:ext cx="4936360" cy="5853113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Пётр II Алексе́евич 23 октября 1715, Санкт-Петербург — 19  января 1730, Москва) — российский император, сменивший на престоле Екатерину I.</a:t>
            </a:r>
          </a:p>
          <a:p>
            <a:r>
              <a:rPr lang="ru-RU" dirty="0" smtClean="0"/>
              <a:t>Внук Петра I, сын царевича Алексея Петровича и немецкой принцессы Софии-Шарлотты Брауншвейг-Вольфенбюттельской, последний представитель рода Романовых по прямой мужской линии.</a:t>
            </a:r>
          </a:p>
          <a:p>
            <a:r>
              <a:rPr lang="ru-RU" dirty="0" smtClean="0"/>
              <a:t>Вступил на престол 6 мая 1727, когда ему было всего одиннадцать лет, и умер в 14 лет от оспы. Пётр не успел проявить интереса к государственным делам и самостоятельно фактически не правил. Реальная власть в государстве находилась в руках Верховного тайного совета и в особенности фаворитов юного императора, сначала А. Д. Меншикова, после его свержения — Долгоруковых.</a:t>
            </a:r>
          </a:p>
          <a:p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z-Cyrl-AZ" sz="2400" dirty="0" smtClean="0">
                <a:solidFill>
                  <a:schemeClr val="accent4"/>
                </a:solidFill>
              </a:rPr>
              <a:t>Пётр </a:t>
            </a:r>
            <a:r>
              <a:rPr lang="pl-PL" sz="2400" dirty="0" smtClean="0">
                <a:solidFill>
                  <a:schemeClr val="accent4"/>
                </a:solidFill>
              </a:rPr>
              <a:t>III </a:t>
            </a:r>
            <a:r>
              <a:rPr lang="az-Cyrl-AZ" sz="2400" dirty="0" smtClean="0">
                <a:solidFill>
                  <a:schemeClr val="accent4"/>
                </a:solidFill>
              </a:rPr>
              <a:t>Фёдорович</a:t>
            </a:r>
            <a:endParaRPr lang="pl-PL" sz="2400" dirty="0">
              <a:solidFill>
                <a:schemeClr val="accent4"/>
              </a:solidFill>
            </a:endParaRPr>
          </a:p>
        </p:txBody>
      </p:sp>
      <p:pic>
        <p:nvPicPr>
          <p:cNvPr id="5" name="Symbol zastępczy zawartości 4" descr="280px-Peter_der-Grosse_183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57686" y="1500174"/>
            <a:ext cx="3643338" cy="4357718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Пётр III (Пётр Фёдорович, урождённый Карл Пе́тер У́льрих Го́льштейн-Го́тторпский; 21 февраля 1728, Киль — 17 июля 1762, Ропша) — российский император в 1761—1762, первый представитель Гольштейн-Готторпской (Ольденбургской) ветви Романовых на русском престоле. C 1745 года — владетельный герцог Гольштейна.</a:t>
            </a:r>
          </a:p>
          <a:p>
            <a:r>
              <a:rPr lang="ru-RU" dirty="0" smtClean="0"/>
              <a:t>После полугодового царствования свергнут в результате дворцового переворота, возведшего на престол его жену, Екатерину II, и вскоре лишился жизни. Личность и деятельность Петра III долгое время расценивались историками единодушно отрицательно, однако затем появился и более взвешенный подход, отмечающий ряд государственных заслуг императора. Во времена правления Екатерины за Петра Фёдоровича выдавали себя многие самозванцы (зафиксировано около сорока случаев), самым известным из которых был Емельян Пугачёв.</a:t>
            </a:r>
          </a:p>
          <a:p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z-Cyrl-AZ" sz="2400" dirty="0" smtClean="0">
                <a:solidFill>
                  <a:schemeClr val="accent4"/>
                </a:solidFill>
              </a:rPr>
              <a:t>Екатерина </a:t>
            </a:r>
            <a:r>
              <a:rPr lang="pl-PL" sz="2400" dirty="0" smtClean="0">
                <a:solidFill>
                  <a:schemeClr val="accent4"/>
                </a:solidFill>
              </a:rPr>
              <a:t>II </a:t>
            </a:r>
            <a:r>
              <a:rPr lang="az-Cyrl-AZ" sz="2400" dirty="0" smtClean="0">
                <a:solidFill>
                  <a:schemeClr val="accent4"/>
                </a:solidFill>
              </a:rPr>
              <a:t>Великая</a:t>
            </a:r>
            <a:endParaRPr lang="pl-PL" sz="2400" dirty="0">
              <a:solidFill>
                <a:schemeClr val="accent4"/>
              </a:solidFill>
            </a:endParaRPr>
          </a:p>
        </p:txBody>
      </p:sp>
      <p:pic>
        <p:nvPicPr>
          <p:cNvPr id="5" name="Symbol zastępczy zawartości 4" descr="300px-Rokotov_Portrait_Catherine_I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25924" y="1040606"/>
            <a:ext cx="3989413" cy="4817286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Екатери́на II Великая (урождённая София Августа Фредерика Анхальт-Цербстская, нем. Sophie Auguste Friederike von Anhalt-Zerbst-Dornburg, в православии Екатерина Алексе́евна; 21 апреля 1729, Штеттин, Пруссия — 6  ноября 1796, Зимний дворец, Петербург) — императрица всероссийская с 1762 по 1796 годы. Дочь мелкого владетельного князя Священной Римской империи, Екатерина пришла к власти в ходе дворцового переворота, свергнувшего с престола её непопулярного мужа Петра III. Екатерининская эпоха ознаменовалась максимальным закрепощением крестьян и всесторонним расширением привилегий дворянства. Границы Российской империи были значительно раздвинуты на запад (разделы Речи Посполитой) и на юг (присоединение Новороссии). Система государственного управления впервые со времени Петра I подвергнута реформированию.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z-Cyrl-AZ" sz="2400" dirty="0" smtClean="0">
                <a:solidFill>
                  <a:schemeClr val="accent4"/>
                </a:solidFill>
              </a:rPr>
              <a:t>Павел </a:t>
            </a:r>
            <a:r>
              <a:rPr lang="pl-PL" sz="2400" dirty="0" smtClean="0">
                <a:solidFill>
                  <a:schemeClr val="accent4"/>
                </a:solidFill>
              </a:rPr>
              <a:t>I</a:t>
            </a:r>
            <a:endParaRPr lang="pl-PL" sz="2400" dirty="0">
              <a:solidFill>
                <a:schemeClr val="accent4"/>
              </a:solidFill>
            </a:endParaRPr>
          </a:p>
        </p:txBody>
      </p:sp>
      <p:pic>
        <p:nvPicPr>
          <p:cNvPr id="5" name="Symbol zastępczy zawartości 4" descr="280px-Paul_i_russi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57686" y="1357298"/>
            <a:ext cx="3556000" cy="4822048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Па́вел Петро́вич (20 сентября 1754, Летний дворец Елизаветы Петровны, Санкт-Петербург — 12 марта 1801, Михайловский замок, Санкт-Петербург) — Император Всероссийский с 6  ноября 1796 года, великий магистр Мальтийского ордена, сын Петра III Фёдоровича и Екатерины II Алексеевны.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z-Cyrl-AZ" sz="2400" dirty="0" smtClean="0">
                <a:solidFill>
                  <a:schemeClr val="accent4"/>
                </a:solidFill>
              </a:rPr>
              <a:t>Александр </a:t>
            </a:r>
            <a:r>
              <a:rPr lang="pl-PL" sz="2400" dirty="0" smtClean="0">
                <a:solidFill>
                  <a:schemeClr val="accent4"/>
                </a:solidFill>
              </a:rPr>
              <a:t>I </a:t>
            </a:r>
            <a:r>
              <a:rPr lang="az-Cyrl-AZ" sz="2400" dirty="0" smtClean="0">
                <a:solidFill>
                  <a:schemeClr val="accent4"/>
                </a:solidFill>
              </a:rPr>
              <a:t>Павлович</a:t>
            </a:r>
            <a:endParaRPr lang="pl-PL" sz="2400" dirty="0">
              <a:solidFill>
                <a:schemeClr val="accent4"/>
              </a:solidFill>
            </a:endParaRPr>
          </a:p>
        </p:txBody>
      </p:sp>
      <p:pic>
        <p:nvPicPr>
          <p:cNvPr id="5" name="Symbol zastępczy zawartości 4" descr="Alexander_I_by_François_Gérar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6248" y="1142984"/>
            <a:ext cx="3286147" cy="4572032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Алекса́ндр I Павлович Благословенный (12  декабря 1777, Санкт-Петербург — 19 ноября (1 декабря) 1825, Таганрог) — император и самодержец Всероссийский (с 12  марта 1801 года), протектор Мальтийского ордена (с 1801 года), великий князь Финляндский (с 1809 года), царь Польский (с 1815 года) старший сын императора Павла I и Марии Фёдоровны.</a:t>
            </a:r>
          </a:p>
          <a:p>
            <a:r>
              <a:rPr lang="ru-RU" dirty="0" smtClean="0"/>
              <a:t>В начале правления провёл умеренно либеральные реформы, разработанные Негласным комитетом и М. М. Сперанским. Во внешней политике лавировал между Великобританией и Францией. В 1805—1807 годах участвовал в антифранцузских коалициях. В 1807—1812 годы временно сблизился с Францией. Вёл успешные войны с Турцией (1806—1812 годы), Персией (1804—1813) и Швецией (1808—1809 годы). При Александре I к России присоединены территории Восточной Грузии (1801 год), Финляндии (1809 год), Бессарабии (1812 год), бывшего герцогства Варшавского (1815 год). После Отечественной войны 1812 года возглавил в 1813—1814 годы антифранцузскую коалицию европейских держав. Был одним из руководителей Венского конгресса 1814—1815 годов и организаторов Священного союза.</a:t>
            </a:r>
          </a:p>
          <a:p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z-Cyrl-AZ" sz="2400" dirty="0" smtClean="0">
                <a:solidFill>
                  <a:schemeClr val="accent4"/>
                </a:solidFill>
              </a:rPr>
              <a:t>Александр </a:t>
            </a:r>
            <a:r>
              <a:rPr lang="pl-PL" sz="2400" dirty="0" smtClean="0">
                <a:solidFill>
                  <a:schemeClr val="accent4"/>
                </a:solidFill>
              </a:rPr>
              <a:t>II </a:t>
            </a:r>
            <a:r>
              <a:rPr lang="az-Cyrl-AZ" sz="2400" dirty="0" smtClean="0">
                <a:solidFill>
                  <a:schemeClr val="accent4"/>
                </a:solidFill>
              </a:rPr>
              <a:t>Николаевич</a:t>
            </a:r>
            <a:endParaRPr lang="pl-PL" sz="2400" dirty="0">
              <a:solidFill>
                <a:schemeClr val="accent4"/>
              </a:solidFill>
            </a:endParaRPr>
          </a:p>
        </p:txBody>
      </p:sp>
      <p:pic>
        <p:nvPicPr>
          <p:cNvPr id="5" name="Symbol zastępczy zawartości 4" descr="280px-Alexandre_2_phot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29124" y="1071546"/>
            <a:ext cx="3429023" cy="4857784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Алекса́ндр II Никола́евич (17 апреля 1818, Москва — 1  марта 1881, Санкт-Петербург) — император всероссийский, царь польский и великий князь финляндский (1855—1881) из династии Романовых. Старший сын сначала великокняжеской, а с 1825 года императорской четы Николая Павловича и Александры Фёдоровны.</a:t>
            </a:r>
          </a:p>
          <a:p>
            <a:r>
              <a:rPr lang="ru-RU" dirty="0" smtClean="0"/>
              <a:t>Вошёл в русскую историю как проводник широкомасштабных реформ. Удостоен особого эпитета в русской дореволюционной историографии — Освободи́тель (в связи с отменой крепостного права по манифесту 19 февраля 1861 года). Погиб в результате террористического акта, организованного партией «Народная воля».</a:t>
            </a:r>
          </a:p>
          <a:p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z-Cyrl-AZ" sz="2400" dirty="0" smtClean="0">
                <a:solidFill>
                  <a:schemeClr val="accent4"/>
                </a:solidFill>
              </a:rPr>
              <a:t>Александр </a:t>
            </a:r>
            <a:r>
              <a:rPr lang="pl-PL" sz="2400" dirty="0" smtClean="0">
                <a:solidFill>
                  <a:schemeClr val="accent4"/>
                </a:solidFill>
              </a:rPr>
              <a:t>III </a:t>
            </a:r>
            <a:r>
              <a:rPr lang="az-Cyrl-AZ" sz="2400" dirty="0" smtClean="0">
                <a:solidFill>
                  <a:schemeClr val="accent4"/>
                </a:solidFill>
              </a:rPr>
              <a:t>Александрович</a:t>
            </a:r>
            <a:endParaRPr lang="pl-PL" sz="2400" dirty="0">
              <a:solidFill>
                <a:schemeClr val="accent4"/>
              </a:solidFill>
            </a:endParaRPr>
          </a:p>
        </p:txBody>
      </p:sp>
      <p:pic>
        <p:nvPicPr>
          <p:cNvPr id="5" name="Symbol zastępczy zawartości 4" descr="Alexander_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71934" y="1357298"/>
            <a:ext cx="3929089" cy="4629963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Алекса́ндр III Алекса́ндрович (26 февраля  1845, Аничков дворец, Санкт-Петербург — 20 октября  1894, Ливадийский дворец, Крым) — Император всероссийский, Царь Польский и Великий Князь Финляндский с 1  марта 1881 года. Из императорского дома Романовых. В официальной дореволюционной историографии именовался Миротворцем, сын Императора Александра II и внук Николая I; отец последнего русского Императора Николая II.</a:t>
            </a:r>
          </a:p>
          <a:p>
            <a:r>
              <a:rPr lang="ru-RU" dirty="0" smtClean="0"/>
              <a:t>Тезоименитство — 30 августа по юлианскому календарю.</a:t>
            </a:r>
          </a:p>
          <a:p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40" dirty="0" smtClean="0">
                <a:solidFill>
                  <a:schemeClr val="accent4"/>
                </a:solidFill>
              </a:rPr>
              <a:t>Николай II</a:t>
            </a:r>
            <a:br>
              <a:rPr lang="ru-RU" sz="2040" dirty="0" smtClean="0">
                <a:solidFill>
                  <a:schemeClr val="accent4"/>
                </a:solidFill>
              </a:rPr>
            </a:br>
            <a:r>
              <a:rPr lang="ru-RU" sz="2040" dirty="0" smtClean="0">
                <a:solidFill>
                  <a:schemeClr val="accent4"/>
                </a:solidFill>
              </a:rPr>
              <a:t>Николай Александрович Романов</a:t>
            </a:r>
            <a:endParaRPr lang="pl-PL" sz="2040" dirty="0">
              <a:solidFill>
                <a:schemeClr val="accent4"/>
              </a:solidFill>
            </a:endParaRPr>
          </a:p>
        </p:txBody>
      </p:sp>
      <p:pic>
        <p:nvPicPr>
          <p:cNvPr id="5" name="Symbol zastępczy zawartości 4" descr="280px-Mikola_I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71934" y="1285860"/>
            <a:ext cx="4143403" cy="4643470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Николай II Александрович (6  мая 1868[прим 1], Царское Село — 17 июля 1918, Екатеринбург) — Император Всероссийский, Царь Польский и Великий Князь Финляндский, последний Император Российской Империи (20 октября  1894 — 2  марта 1917). Из императорского дома Романовых. Полковник (1892); кроме того, от британских монархов имел чины: адмирала флота (28 мая 1908) и фельдмаршала британской армии (18 декабря 1915).</a:t>
            </a:r>
          </a:p>
          <a:p>
            <a:r>
              <a:rPr lang="ru-RU" dirty="0" smtClean="0"/>
              <a:t>Правление Николая II было ознаменовано экономическим развитием России и одновременно — ростом в ней социально-политических противоречий, революционного движения, вылившегося в революцию 1905—1907 годов и революцию 1917 года; во внешней политике — экспансией на Дальнем Востоке, войной с Японией, а также участием России в военных блоках европейских держав и Первой мировой войне.</a:t>
            </a:r>
          </a:p>
          <a:p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>
                <a:solidFill>
                  <a:schemeClr val="accent4"/>
                </a:solidFill>
              </a:rPr>
              <a:t>Роман Юрьевич Захарьин</a:t>
            </a:r>
            <a:r>
              <a:rPr lang="ru-RU" dirty="0"/>
              <a:t/>
            </a:r>
            <a:br>
              <a:rPr lang="ru-RU" dirty="0"/>
            </a:br>
            <a:endParaRPr lang="pl-PL" dirty="0"/>
          </a:p>
        </p:txBody>
      </p:sp>
      <p:pic>
        <p:nvPicPr>
          <p:cNvPr id="10" name="Symbol zastępczy zawartości 9" descr="220px-Romanovs'_crypt_by_shakko_0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29058" y="1785926"/>
            <a:ext cx="4357717" cy="4071966"/>
          </a:xfrm>
        </p:spPr>
      </p:pic>
      <p:sp>
        <p:nvSpPr>
          <p:cNvPr id="9" name="Symbol zastępczy tekstu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pl-PL" dirty="0"/>
              <a:t>O</a:t>
            </a:r>
            <a:r>
              <a:rPr lang="ru-RU" dirty="0" smtClean="0"/>
              <a:t>кольничий и воевода, родоначальник Романовых</a:t>
            </a:r>
            <a:r>
              <a:rPr lang="pl-PL" dirty="0" smtClean="0"/>
              <a:t>.</a:t>
            </a:r>
            <a:r>
              <a:rPr lang="ru-RU" dirty="0" smtClean="0"/>
              <a:t>Сын Юрия Захарьевича Кошкина и Ирины Ивановны Тучковой. Отец Анастасии Романовой — первой жены Ивана Грозного, дед царя Фёдора Ивановича и Фёдора Никитича — патриарха Филарета. Сведения о его жизни очень немногочисленны. Он имел чин окольничего. Впервые упомянут в разрядах в 1532; в последний — в 1535. Был дважды женат, дети: Далмат (умер бездетным 5 октября 1543) , Даниил, Никита, Анна (муж: князь Василий Андреевич Сицкий, боярин в 1568 г., погиб в 1578 в бою в Ливонии под стенами Вендена, Анастасия.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Tm="7000"/>
    </mc:Choice>
    <mc:Fallback>
      <p:transition advTm="7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>
                <a:solidFill>
                  <a:schemeClr val="accent4"/>
                </a:solidFill>
              </a:rPr>
              <a:t>Михаил Александрович</a:t>
            </a:r>
            <a:r>
              <a:rPr lang="ru-RU" dirty="0" smtClean="0"/>
              <a:t/>
            </a:r>
            <a:br>
              <a:rPr lang="ru-RU" dirty="0" smtClean="0"/>
            </a:br>
            <a:endParaRPr lang="pl-PL" dirty="0"/>
          </a:p>
        </p:txBody>
      </p:sp>
      <p:pic>
        <p:nvPicPr>
          <p:cNvPr id="5" name="Symbol zastępczy zawartości 4" descr="280px-Mihail_I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14810" y="785794"/>
            <a:ext cx="4000527" cy="4857784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Великий князь Михаи́л Алекса́ндрович (22 ноября  1878, Аничков дворец, Санкт-Петербург — 13 июня 1918 года, близ Перми) — четвёртый сын Александра III, младший брат Николая II; российский военачальник, генерал-лейтенант (2 июля 1916), генерал-адъютант, германский адмирал (24 июля 1905); член Государственного совета (с 7 мая 1901; уволен 14 декабря 1917 года с 25 октября 1917 года — в числе прочих членов по назначению). Де-юре последний Всероссийский император из Дома Романовых — Михаил Второй.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z-Cyrl-AZ" sz="4680" dirty="0" smtClean="0">
                <a:solidFill>
                  <a:schemeClr val="accent6">
                    <a:lumMod val="75000"/>
                  </a:schemeClr>
                </a:solidFill>
              </a:rPr>
              <a:t>Спасибо за внимание</a:t>
            </a:r>
            <a:r>
              <a:rPr lang="az-Cyrl-AZ" dirty="0" smtClean="0"/>
              <a:t/>
            </a:r>
            <a:br>
              <a:rPr lang="az-Cyrl-AZ" dirty="0" smtClean="0"/>
            </a:br>
            <a:endParaRPr lang="pl-PL" dirty="0"/>
          </a:p>
        </p:txBody>
      </p:sp>
      <p:sp>
        <p:nvSpPr>
          <p:cNvPr id="6" name="Symbol zastępczy tekstu 5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az-Cyrl-AZ" sz="5400" dirty="0" smtClean="0">
                <a:solidFill>
                  <a:schemeClr val="accent4"/>
                </a:solidFill>
              </a:rPr>
              <a:t>Павел</a:t>
            </a:r>
            <a:r>
              <a:rPr lang="pl-PL" sz="5400" dirty="0" smtClean="0">
                <a:solidFill>
                  <a:schemeClr val="accent4"/>
                </a:solidFill>
              </a:rPr>
              <a:t> </a:t>
            </a:r>
            <a:r>
              <a:rPr lang="az-Cyrl-AZ" sz="5400" dirty="0" smtClean="0">
                <a:solidFill>
                  <a:schemeClr val="accent4"/>
                </a:solidFill>
              </a:rPr>
              <a:t>Назарко</a:t>
            </a:r>
            <a:endParaRPr lang="pl-PL" sz="5400" dirty="0" smtClean="0">
              <a:solidFill>
                <a:schemeClr val="accent4"/>
              </a:solidFill>
            </a:endParaRPr>
          </a:p>
          <a:p>
            <a:r>
              <a:rPr lang="az-Cyrl-AZ" sz="5400" dirty="0" smtClean="0">
                <a:solidFill>
                  <a:schemeClr val="accent4"/>
                </a:solidFill>
              </a:rPr>
              <a:t>Кл</a:t>
            </a:r>
            <a:r>
              <a:rPr lang="pl-PL" sz="5400" dirty="0" smtClean="0">
                <a:solidFill>
                  <a:schemeClr val="accent4"/>
                </a:solidFill>
              </a:rPr>
              <a:t>.II</a:t>
            </a:r>
            <a:r>
              <a:rPr lang="az-Cyrl-AZ" sz="5400" dirty="0" smtClean="0">
                <a:solidFill>
                  <a:schemeClr val="accent4"/>
                </a:solidFill>
              </a:rPr>
              <a:t>Б</a:t>
            </a:r>
            <a:endParaRPr lang="pl-PL" sz="5400" dirty="0" smtClean="0">
              <a:solidFill>
                <a:schemeClr val="accent4"/>
              </a:solidFill>
            </a:endParaRPr>
          </a:p>
          <a:p>
            <a:endParaRPr lang="pl-PL" sz="5400" dirty="0" smtClean="0">
              <a:solidFill>
                <a:schemeClr val="accent4"/>
              </a:solidFill>
            </a:endParaRPr>
          </a:p>
          <a:p>
            <a:endParaRPr lang="pl-PL" sz="5400" dirty="0" smtClean="0">
              <a:solidFill>
                <a:schemeClr val="accent4"/>
              </a:solidFill>
            </a:endParaRPr>
          </a:p>
          <a:p>
            <a:endParaRPr lang="pl-PL" sz="5400" dirty="0" smtClean="0">
              <a:solidFill>
                <a:schemeClr val="accent4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2400" dirty="0" smtClean="0">
                <a:solidFill>
                  <a:schemeClr val="accent4"/>
                </a:solidFill>
              </a:rPr>
              <a:t>Филарет (Патриарх Московский)</a:t>
            </a:r>
            <a:endParaRPr lang="pl-PL" sz="2400" dirty="0">
              <a:solidFill>
                <a:schemeClr val="accent4"/>
              </a:solidFill>
            </a:endParaRPr>
          </a:p>
        </p:txBody>
      </p:sp>
      <p:pic>
        <p:nvPicPr>
          <p:cNvPr id="5" name="Symbol zastępczy zawartości 4" descr="192px-Philare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43372" y="1500174"/>
            <a:ext cx="3357586" cy="4286280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Патриа́рх Филаре́т (в миру Фео́дор Ники́тич Рома́нов; ок. 1554 — 1 октября 1633) — церковный и политический деятель Смутного времени и последующей эпохи; третий (фактически четвёртый, считая Игнатия) Патриарх Московский и всея Руси (1619—1633). Первый из рода Романовых, носивший именно эту фамилию, двоюродный брат царя Феодора Иоанновича (сына Ивана IV Грозного).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7000"/>
    </mc:Choice>
    <mc:Fallback>
      <p:transition advClick="0" advTm="7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Cyrl-AZ" sz="2400" dirty="0" smtClean="0">
                <a:solidFill>
                  <a:schemeClr val="accent4"/>
                </a:solidFill>
              </a:rPr>
              <a:t>Михаил </a:t>
            </a:r>
            <a:r>
              <a:rPr lang="pl-PL" sz="2400" dirty="0" smtClean="0">
                <a:solidFill>
                  <a:schemeClr val="accent4"/>
                </a:solidFill>
              </a:rPr>
              <a:t>I </a:t>
            </a:r>
            <a:r>
              <a:rPr lang="az-Cyrl-AZ" sz="2400" dirty="0" smtClean="0">
                <a:solidFill>
                  <a:schemeClr val="accent4"/>
                </a:solidFill>
              </a:rPr>
              <a:t>Фёдорович Романов</a:t>
            </a:r>
            <a:r>
              <a:rPr lang="ru-RU" dirty="0" smtClean="0"/>
              <a:t/>
            </a:r>
            <a:br>
              <a:rPr lang="ru-RU" dirty="0" smtClean="0"/>
            </a:br>
            <a:endParaRPr lang="pl-PL" dirty="0"/>
          </a:p>
        </p:txBody>
      </p:sp>
      <p:pic>
        <p:nvPicPr>
          <p:cNvPr id="5" name="Symbol zastępczy zawartości 4" descr="200px-Michael_russia_bi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0" y="1000108"/>
            <a:ext cx="3286147" cy="4214842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Михаи́л Фёдорович Рома́нов (1596—1645) — первый русский царь из династии Романовых (правил с 27 марта 1613 года), был избран на царствование Земским собором 21 февраля (6 марта) 1613 года. Сын боярина Фёдора Никитича Романова (впоследствии — Патриарха Московского Филарета) и боярыни Ксении Ивановны Романовой (урождённой Шестовой). Приходился двоюродным племянником последнему русскому царю из московской ветви династии Рюриковичей, Фёдору I Иоанновичу.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7000"/>
    </mc:Choice>
    <mc:Fallback>
      <p:transition advClick="0" advTm="7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>
                <a:solidFill>
                  <a:schemeClr val="accent4"/>
                </a:solidFill>
              </a:rPr>
              <a:t>Алексей Михайлович</a:t>
            </a:r>
            <a:r>
              <a:rPr lang="ru-RU" dirty="0"/>
              <a:t/>
            </a:r>
            <a:br>
              <a:rPr lang="ru-RU" dirty="0"/>
            </a:br>
            <a:endParaRPr lang="pl-PL" dirty="0"/>
          </a:p>
        </p:txBody>
      </p:sp>
      <p:pic>
        <p:nvPicPr>
          <p:cNvPr id="5" name="Symbol zastępczy zawartości 4" descr="200px-Alexis_I_of_Russi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57686" y="1142984"/>
            <a:ext cx="3643337" cy="4500594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Алексе́й Миха́йлович Тиша́йший (19  марта 1629 — 29 января (8 февраля) 1676) — второй русский царь из династии Романовых (14 июля 1645 — 29 января 1676), сын Михаила Фёдоровича и его второй жены Евдокии.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>
                <a:solidFill>
                  <a:schemeClr val="accent4"/>
                </a:solidFill>
              </a:rPr>
              <a:t>Фёдор III Алексеевич</a:t>
            </a:r>
            <a:r>
              <a:rPr lang="ru-RU" dirty="0"/>
              <a:t/>
            </a:r>
            <a:br>
              <a:rPr lang="ru-RU" dirty="0"/>
            </a:br>
            <a:endParaRPr lang="pl-PL" dirty="0"/>
          </a:p>
        </p:txBody>
      </p:sp>
      <p:pic>
        <p:nvPicPr>
          <p:cNvPr id="5" name="Symbol zastępczy zawartości 4" descr="280px-Feodor_III_by_Ivan_Saltanov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88256" y="273050"/>
            <a:ext cx="2885337" cy="5853113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Фёдор Алексе́евич (III) (30 мая  1661 — 27 апреля  1682) — русский царь с 1676 года, из династии Романовых, сын царя Алексея Михайловича и царицы Марии Ильиничны, урождённой Милославской, старший брат царей Ивана V (полнородный) и Петра I (единокровный по отцу).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z-Cyrl-AZ" sz="2400" dirty="0" smtClean="0">
                <a:solidFill>
                  <a:schemeClr val="accent4"/>
                </a:solidFill>
              </a:rPr>
              <a:t>Иван </a:t>
            </a:r>
            <a:r>
              <a:rPr lang="pl-PL" sz="2400" dirty="0" smtClean="0">
                <a:solidFill>
                  <a:schemeClr val="accent4"/>
                </a:solidFill>
              </a:rPr>
              <a:t>V </a:t>
            </a:r>
            <a:r>
              <a:rPr lang="az-Cyrl-AZ" sz="2400" dirty="0" smtClean="0">
                <a:solidFill>
                  <a:schemeClr val="accent4"/>
                </a:solidFill>
              </a:rPr>
              <a:t>Алексеевич</a:t>
            </a:r>
            <a:endParaRPr lang="pl-PL" sz="2400" dirty="0">
              <a:solidFill>
                <a:schemeClr val="accent4"/>
              </a:solidFill>
            </a:endParaRPr>
          </a:p>
        </p:txBody>
      </p:sp>
      <p:pic>
        <p:nvPicPr>
          <p:cNvPr id="5" name="Symbol zastępczy zawartości 4" descr="Ivan_V_kremli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34914" y="273050"/>
            <a:ext cx="4792022" cy="5853113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Иоа́нн (Ива́н) V Алексе́евич (27 августа 1666, Москва — 29 января  1696, там же) — русский царь в 1682—1696, из династии Романовых. Сын царя Алексея Михайловича «Тишайшего» и царицы Марии Ильиничны, урождённой Милославской.</a:t>
            </a:r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z-Cyrl-AZ" sz="2400" dirty="0" smtClean="0">
                <a:solidFill>
                  <a:schemeClr val="accent4"/>
                </a:solidFill>
              </a:rPr>
              <a:t>Пётр </a:t>
            </a:r>
            <a:r>
              <a:rPr lang="pl-PL" sz="2400" dirty="0" smtClean="0">
                <a:solidFill>
                  <a:schemeClr val="accent4"/>
                </a:solidFill>
              </a:rPr>
              <a:t>I </a:t>
            </a:r>
            <a:r>
              <a:rPr lang="az-Cyrl-AZ" sz="2400" dirty="0" smtClean="0">
                <a:solidFill>
                  <a:schemeClr val="accent4"/>
                </a:solidFill>
              </a:rPr>
              <a:t>Алексеевич</a:t>
            </a:r>
            <a:endParaRPr lang="pl-PL" sz="2400" dirty="0">
              <a:solidFill>
                <a:schemeClr val="accent4"/>
              </a:solidFill>
            </a:endParaRPr>
          </a:p>
        </p:txBody>
      </p:sp>
      <p:pic>
        <p:nvPicPr>
          <p:cNvPr id="5" name="Symbol zastępczy zawartości 4" descr="280px-Peter_der-Grosse_183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0562" y="1071546"/>
            <a:ext cx="3436011" cy="4714908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Пётр I Вели́кий (Пётр Алексе́евич; 30 мая 1672 года — 28 января [8 февраля] 1725 года) — последний царь всея Руси из династии Романовых (с 1682 года) и первый Император Всероссийский (с 1721 года).</a:t>
            </a:r>
          </a:p>
          <a:p>
            <a:r>
              <a:rPr lang="ru-RU" dirty="0" smtClean="0"/>
              <a:t>Пётр был провозглашён царём в 1682 году в 10-летнем возрасте, стал править самостоятельно с 1689 года. С юных лет проявляя интерес к наукам и заграничному образу жизни, Пётр первым из русских царей совершил длительное путешествие в страны Западной Европы (1697—1698 годы). По возвращении из них, в 1698 году, Пётр развернул масштабные реформы российского государства и общественного уклада. Одним из главных достижений Петра стало решение поставленной в XVI веке задачи: расширение территорий России в Прибалтийском регионе после победы в Великой Северной войне, что позволило ему принять в 1721 году титул первого императора Российской империи.</a:t>
            </a:r>
          </a:p>
          <a:p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z-Cyrl-AZ" sz="2400" dirty="0" smtClean="0">
                <a:solidFill>
                  <a:schemeClr val="accent4"/>
                </a:solidFill>
              </a:rPr>
              <a:t>Екатерина </a:t>
            </a:r>
            <a:r>
              <a:rPr lang="pl-PL" sz="2400" dirty="0" smtClean="0">
                <a:solidFill>
                  <a:schemeClr val="accent4"/>
                </a:solidFill>
              </a:rPr>
              <a:t>I </a:t>
            </a:r>
            <a:r>
              <a:rPr lang="az-Cyrl-AZ" sz="2400" dirty="0" smtClean="0">
                <a:solidFill>
                  <a:schemeClr val="accent4"/>
                </a:solidFill>
              </a:rPr>
              <a:t>Алексеевна</a:t>
            </a:r>
            <a:endParaRPr lang="pl-PL" sz="2400" dirty="0">
              <a:solidFill>
                <a:schemeClr val="accent4"/>
              </a:solidFill>
            </a:endParaRPr>
          </a:p>
        </p:txBody>
      </p:sp>
      <p:pic>
        <p:nvPicPr>
          <p:cNvPr id="5" name="Symbol zastępczy zawartości 4" descr="280px-Catherine_I_of_Russia_by_Nattie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6248" y="1071546"/>
            <a:ext cx="3556000" cy="4839510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Екатери́на I (Ма́рта Самуиловна Скавро́нская, Екатери́на Алексе́евна Миха́йлова; 5  апреля 1684 — 6 мая 1727) — российская императрица с 1721 как супруга царствующего императора, с 1725 как правящая государыня; вторая жена Петра I Великого, мать императрицы Елизаветы Петровны.</a:t>
            </a:r>
          </a:p>
          <a:p>
            <a:r>
              <a:rPr lang="ru-RU" dirty="0" smtClean="0"/>
              <a:t>В её честь Петром I учреждён орден Св. Екатерины (в 1713) и назван город Екатеринбург на Урале (в 1723). Имя Екатерины I носит также Екатерининский дворец в Царском Селе (выстроенный при её дочери Елизавете).</a:t>
            </a:r>
          </a:p>
          <a:p>
            <a:endParaRPr lang="pl-PL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382</Words>
  <Application>Microsoft Office PowerPoint</Application>
  <PresentationFormat>Pokaz na ekranie (4:3)</PresentationFormat>
  <Paragraphs>55</Paragraphs>
  <Slides>21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2" baseType="lpstr">
      <vt:lpstr>Motyw pakietu Office</vt:lpstr>
      <vt:lpstr>Династия Романовых</vt:lpstr>
      <vt:lpstr>Роман Юрьевич Захарьин </vt:lpstr>
      <vt:lpstr> Филарет (Патриарх Московский)</vt:lpstr>
      <vt:lpstr>Михаил I Фёдорович Романов </vt:lpstr>
      <vt:lpstr>Алексей Михайлович </vt:lpstr>
      <vt:lpstr>Фёдор III Алексеевич </vt:lpstr>
      <vt:lpstr>Иван V Алексеевич</vt:lpstr>
      <vt:lpstr>Пётр I Алексеевич</vt:lpstr>
      <vt:lpstr>Екатерина I Алексеевна</vt:lpstr>
      <vt:lpstr>Анна Иоанновна</vt:lpstr>
      <vt:lpstr>Иван VI (Иоанн III) Антонович</vt:lpstr>
      <vt:lpstr>Пётр II Алексеевич</vt:lpstr>
      <vt:lpstr>Пётр III Фёдорович</vt:lpstr>
      <vt:lpstr>Екатерина II Великая</vt:lpstr>
      <vt:lpstr>Павел I</vt:lpstr>
      <vt:lpstr>Александр I Павлович</vt:lpstr>
      <vt:lpstr>Александр II Николаевич</vt:lpstr>
      <vt:lpstr>Александр III Александрович</vt:lpstr>
      <vt:lpstr>Николай II Николай Александрович Романов</vt:lpstr>
      <vt:lpstr>Михаил Александрович </vt:lpstr>
      <vt:lpstr>Спасибо за внимание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Династия Романовых</dc:title>
  <dc:creator>Paweł</dc:creator>
  <cp:lastModifiedBy>User</cp:lastModifiedBy>
  <cp:revision>25</cp:revision>
  <dcterms:created xsi:type="dcterms:W3CDTF">2013-03-25T18:42:45Z</dcterms:created>
  <dcterms:modified xsi:type="dcterms:W3CDTF">2013-06-17T07:42:06Z</dcterms:modified>
</cp:coreProperties>
</file>